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56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45E"/>
    <a:srgbClr val="B38BBF"/>
    <a:srgbClr val="925AA4"/>
    <a:srgbClr val="6F0579"/>
    <a:srgbClr val="660033"/>
    <a:srgbClr val="8C3794"/>
    <a:srgbClr val="C6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3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6562-935F-4EE2-BD98-1027C495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F1906-15A1-4AA1-951F-D1CCD08B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50AA6-C99B-41B9-8197-1A798366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7830C-6766-487C-B2DB-DB4DE7A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946AE-9A10-4A57-872B-75F1694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8F-DBBB-4FE7-B79F-945C500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D1265-0765-41E4-90EF-5912A6F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0753-166A-44EF-BC13-89959AC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4FF2-7D83-4409-8D16-23C32CC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5AEE6-6956-4DFB-8EDA-37E3A1C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1B9-4F38-4940-AD8E-2140CD77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A4A15-8F60-4B51-9E27-5873F130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03EDE-0137-4B42-9934-0D240BAB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3F56-42FC-47C6-9EF7-87B61459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A5923-D68D-45A2-B76A-6A26A10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276D-67C0-407B-9BDB-B9A81DF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695A0-511E-4ED4-9067-4244E688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37622-21D6-4C93-828E-A45F88E0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16768-95DF-49EF-BBF5-931EC3F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4F277-8116-407B-98A7-FC2EE45C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52A0B-D5BB-4F81-8C49-C1B088F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FF0-3A31-44E2-953B-0BA7A5F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9334E-D6FE-463E-B968-0A319E2E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23F67D-454D-4ED4-B945-11126A63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655F8-6B87-4E3F-945C-1D53D8F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D39EA1-86D9-4D99-9C00-921A3084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43895A-CDE1-42FC-BA54-5DB6D66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9D43CD-6200-43BD-85BC-0208F09A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F0DBF-C22A-4E31-9D88-9766559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5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CAD1-B4EF-48D2-B673-90252C0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9A5B10-FD87-4919-B542-0BBFBEBD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3A07E-4265-4F16-86DD-1B6A4BD5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EFE82-EA9C-4E94-A092-902E012F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48599-06DF-4936-8574-0BD075A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08268-3A07-4DA2-AE27-6F96E01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7FD81-A5C0-4F23-986C-1BCF90B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7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C5BE-06A0-441D-9F94-8876B6B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7F4D7-D2D3-46B2-98E4-47902AC5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293F4-E986-445E-BE9D-FD29025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F7854-4E05-4F13-8DFB-1C7CD05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F9208-2BC0-4A49-AD60-B718C79F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86FAC-944F-4C4F-9F3D-FD982BC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7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6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AD400-B67D-4F43-8571-0D1D6E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B024E5-80CB-4DD4-BCD6-C7174B27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0D4E7-A872-48F8-917A-DA0BFFE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E5CD-DC1C-429D-A70F-FE3C440F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AC598-3DA1-47E7-92D9-171F68BF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4114E-FE24-4508-BC1D-C94064FE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A949-51DB-458B-BE19-966183B2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38D53-970E-46C3-9B67-F1E74E26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02CE-EF66-4A00-A93B-2B27251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C0D7-3FD0-445E-A922-C2AD77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B61CF-5481-47FB-A36F-F80F1B28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7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E589C-FB7C-47EA-88BC-62DC4719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7DD29-0E2D-4190-B805-232A9888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4D11D-5B99-4B4B-B13C-4E7876C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D2111-0DC4-4A7B-B00D-B7B4B04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9D5A8-00FE-4C0F-BFC6-ECC6D22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7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4B2-788A-45AE-B0A3-5659E49BAB33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9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41B33-72DE-4308-B997-BD76738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6C6B7-4171-43CC-AB73-D955BC58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8890-C193-46A4-AAD1-5BCF2905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312-5004-46CA-AC92-27AC69B09F07}" type="datetimeFigureOut">
              <a:rPr lang="es-MX" smtClean="0"/>
              <a:t>06/02/2024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982D-D3CB-473A-8268-83199769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0B154-F755-4D0E-AF2B-115D617D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org.mx/v1/archivos/acuerdos/2016/50.-%20Acuerdo%20IEC-CG-048-2016.%20Modificaci%C3%B3n%20al%20Acuerdo%20IEC-CG-038-2016%20respecto%20a%20la%20integraci%C3%B3n%20del%20Comit%C3%A9%20de%20Transparencia.pdf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333BC5C-69BA-4578-B0B7-D0C6461FF654}"/>
              </a:ext>
            </a:extLst>
          </p:cNvPr>
          <p:cNvGrpSpPr/>
          <p:nvPr/>
        </p:nvGrpSpPr>
        <p:grpSpPr>
          <a:xfrm>
            <a:off x="607220" y="4114799"/>
            <a:ext cx="6321425" cy="1997870"/>
            <a:chOff x="607220" y="4114799"/>
            <a:chExt cx="6321425" cy="19978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3B572A-F001-4F7A-B936-8568C88DE4A6}"/>
                </a:ext>
              </a:extLst>
            </p:cNvPr>
            <p:cNvSpPr txBox="1"/>
            <p:nvPr/>
          </p:nvSpPr>
          <p:spPr>
            <a:xfrm>
              <a:off x="728447" y="4208261"/>
              <a:ext cx="583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UNIDAD DE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6BA79-1C85-4653-87D5-811FE6A623BF}"/>
                </a:ext>
              </a:extLst>
            </p:cNvPr>
            <p:cNvSpPr txBox="1"/>
            <p:nvPr/>
          </p:nvSpPr>
          <p:spPr>
            <a:xfrm>
              <a:off x="849690" y="4576632"/>
              <a:ext cx="5837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6000" dirty="0">
                  <a:solidFill>
                    <a:prstClr val="white"/>
                  </a:solidFill>
                </a:rPr>
                <a:t>TRANSPARENCIA</a:t>
              </a:r>
              <a:endPara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1BD048C-B31D-4232-8C8D-A6D2735E1E29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0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61F3F37-28FF-425C-BCA4-32FFF5158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1" y="6087583"/>
              <a:ext cx="101056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906C2B-D640-4A8D-9E02-FCD02ABE7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94" y="4114801"/>
              <a:ext cx="0" cy="197278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6BEA18-9AEF-40EB-B1ED-A6CD5F1DF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713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FB1B24AB-9E51-4697-A4B6-BCBC3EDCB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169" y="6087583"/>
              <a:ext cx="117847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5FE9BDE-970B-491A-B221-553C959F4557}"/>
                </a:ext>
              </a:extLst>
            </p:cNvPr>
            <p:cNvCxnSpPr>
              <a:cxnSpLocks/>
            </p:cNvCxnSpPr>
            <p:nvPr/>
          </p:nvCxnSpPr>
          <p:spPr>
            <a:xfrm>
              <a:off x="6900860" y="4114799"/>
              <a:ext cx="0" cy="199787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04DCAA8-D10D-4118-B323-111F9FEB6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271440"/>
            <a:ext cx="2018117" cy="69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BDCC79-F24B-496C-B940-3C6CD3721325}"/>
              </a:ext>
            </a:extLst>
          </p:cNvPr>
          <p:cNvSpPr txBox="1"/>
          <p:nvPr/>
        </p:nvSpPr>
        <p:spPr>
          <a:xfrm>
            <a:off x="896016" y="5416167"/>
            <a:ext cx="58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Artículo 21, fracción XXII</a:t>
            </a:r>
          </a:p>
        </p:txBody>
      </p:sp>
    </p:spTree>
    <p:extLst>
      <p:ext uri="{BB962C8B-B14F-4D97-AF65-F5344CB8AC3E}">
        <p14:creationId xmlns:p14="http://schemas.microsoft.com/office/powerpoint/2010/main" val="3617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8457013" y="5274164"/>
            <a:ext cx="3139677" cy="1180527"/>
            <a:chOff x="7820286" y="994753"/>
            <a:chExt cx="3951804" cy="80319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234609" cy="314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200" b="1" dirty="0">
                  <a:solidFill>
                    <a:srgbClr val="6F0579"/>
                  </a:solidFill>
                </a:rPr>
                <a:t>31 de enero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6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200" b="1" dirty="0">
                  <a:solidFill>
                    <a:srgbClr val="002060"/>
                  </a:solidFill>
                </a:rPr>
                <a:t>Lic. Erika Georgina Oyervides González</a:t>
              </a:r>
            </a:p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8D781EC-FF62-4217-9A8A-4E897CA7C4BC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2725890" y="1583836"/>
            <a:ext cx="6261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8C3794"/>
                </a:solidFill>
              </a:rPr>
              <a:t>Datos de la Unidad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1D55CA-8B62-4E89-8CE0-2D3F8C15B37C}"/>
              </a:ext>
            </a:extLst>
          </p:cNvPr>
          <p:cNvSpPr txBox="1"/>
          <p:nvPr/>
        </p:nvSpPr>
        <p:spPr>
          <a:xfrm>
            <a:off x="522661" y="2615810"/>
            <a:ext cx="8136074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Nombre: </a:t>
            </a:r>
            <a:r>
              <a:rPr lang="es-MX" sz="1600" dirty="0"/>
              <a:t>Lic. Erika Georgina Oyervides González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Cargo: </a:t>
            </a:r>
            <a:r>
              <a:rPr lang="es-MX" sz="1600" dirty="0"/>
              <a:t>Titular de la Unidad Técnica de Transparencia y Acceso a la Información</a:t>
            </a:r>
          </a:p>
          <a:p>
            <a:pPr algn="just"/>
            <a:r>
              <a:rPr lang="es-MX" sz="1600" b="1" dirty="0"/>
              <a:t>    Dirección: </a:t>
            </a:r>
            <a:r>
              <a:rPr lang="es-MX" sz="1600" b="0" i="0" dirty="0" err="1">
                <a:effectLst/>
              </a:rPr>
              <a:t>Blvd</a:t>
            </a:r>
            <a:r>
              <a:rPr lang="es-MX" sz="1600" b="0" i="0" dirty="0">
                <a:effectLst/>
              </a:rPr>
              <a:t>. Luis Donaldo Colosio No. 6207</a:t>
            </a:r>
            <a:r>
              <a:rPr lang="es-MX" sz="1600" dirty="0"/>
              <a:t>, </a:t>
            </a:r>
            <a:r>
              <a:rPr lang="es-MX" sz="1600" b="0" i="0" dirty="0">
                <a:effectLst/>
              </a:rPr>
              <a:t>Fracc. Rancho La Torrecilla</a:t>
            </a:r>
            <a:r>
              <a:rPr lang="es-MX" sz="1600" dirty="0">
                <a:solidFill>
                  <a:srgbClr val="333333"/>
                </a:solidFill>
              </a:rPr>
              <a:t>,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C.P. 25298, 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                      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Saltillo, Coahuila.</a:t>
            </a:r>
            <a:endParaRPr lang="es-MX" sz="1600" b="0" i="0" dirty="0">
              <a:solidFill>
                <a:srgbClr val="333333"/>
              </a:solidFill>
              <a:effectLst/>
            </a:endParaRP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Teléfono: </a:t>
            </a:r>
            <a:r>
              <a:rPr lang="es-MX" sz="1600" dirty="0"/>
              <a:t>(844) 4 38 62 60, ext. 196.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Horario de atención: </a:t>
            </a:r>
            <a:r>
              <a:rPr lang="es-MX" sz="1600" dirty="0"/>
              <a:t>09:00 a 16:00 horas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Correo electrónico: </a:t>
            </a:r>
            <a:r>
              <a:rPr lang="es-MX" sz="1600" u="sng" dirty="0"/>
              <a:t>transparencia@iec.org.mx</a:t>
            </a:r>
            <a:r>
              <a:rPr lang="es-MX" sz="1600" dirty="0"/>
              <a:t> ; </a:t>
            </a:r>
            <a:r>
              <a:rPr lang="es-MX" sz="1600" u="sng" dirty="0"/>
              <a:t>erika.oyervides@iec.org.mx</a:t>
            </a:r>
          </a:p>
          <a:p>
            <a:pPr marL="1800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endParaRPr lang="es-MX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93D97-781E-4177-8D90-D47B4B136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8902669" y="2694449"/>
            <a:ext cx="1497496" cy="20538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36138535-5D24-42CF-B7E2-B4375FDBC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4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5218167" y="246626"/>
            <a:ext cx="315883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enero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8681420" y="2410655"/>
            <a:ext cx="2731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Nombramiento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81C68-48E4-4586-A239-BBE4C3BE5E44}"/>
              </a:ext>
            </a:extLst>
          </p:cNvPr>
          <p:cNvSpPr/>
          <p:nvPr/>
        </p:nvSpPr>
        <p:spPr>
          <a:xfrm>
            <a:off x="8751944" y="4322618"/>
            <a:ext cx="3020291" cy="19950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F7660-5EE5-4DD6-BC2B-73D26E75374E}"/>
              </a:ext>
            </a:extLst>
          </p:cNvPr>
          <p:cNvSpPr/>
          <p:nvPr/>
        </p:nvSpPr>
        <p:spPr>
          <a:xfrm>
            <a:off x="8818341" y="4682027"/>
            <a:ext cx="3020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F93AC7-45B4-4160-AA4B-00ACA28B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347770"/>
            <a:ext cx="2900980" cy="9994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37265-9FCC-4CDB-BDC7-A62B0498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1" y="143669"/>
            <a:ext cx="4781515" cy="6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E219A0-1593-4526-8967-285B615A7E39}"/>
              </a:ext>
            </a:extLst>
          </p:cNvPr>
          <p:cNvCxnSpPr/>
          <p:nvPr/>
        </p:nvCxnSpPr>
        <p:spPr>
          <a:xfrm>
            <a:off x="2258292" y="6724650"/>
            <a:ext cx="8409709" cy="0"/>
          </a:xfrm>
          <a:prstGeom prst="line">
            <a:avLst/>
          </a:prstGeom>
          <a:ln>
            <a:solidFill>
              <a:srgbClr val="B3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522895" y="331487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enero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Lic. Erika Georgina Oyervides González.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1043299" y="1465553"/>
            <a:ext cx="1009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B38BBF"/>
                </a:solidFill>
              </a:rPr>
              <a:t>Mapa georreferenciado de la ubicación de las oficinas del IEC y Unidad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37993-9A83-4E3F-8891-2C5DCFC7D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t="13702" r="8610" b="5872"/>
          <a:stretch/>
        </p:blipFill>
        <p:spPr>
          <a:xfrm>
            <a:off x="1928047" y="2481041"/>
            <a:ext cx="7039004" cy="349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D4E43-F531-4E2D-B51F-0C7BF87E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4" y="4491850"/>
            <a:ext cx="292185" cy="29218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2267854-4075-4BF8-A496-7344CA4F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enero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112695" y="1646256"/>
            <a:ext cx="396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2C7132-6F35-4EE4-AA97-AF3658C0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08" y="2566556"/>
            <a:ext cx="777440" cy="114569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60905D-5F50-48CA-B568-70A232B634EF}"/>
              </a:ext>
            </a:extLst>
          </p:cNvPr>
          <p:cNvSpPr txBox="1"/>
          <p:nvPr/>
        </p:nvSpPr>
        <p:spPr>
          <a:xfrm>
            <a:off x="524442" y="3886913"/>
            <a:ext cx="3074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Lic. Laura Patricia Ramírez Vásquez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Directora Ejecutiva de Asuntos Jurídicos 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Presidenta del Comité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A57D35-1FC9-4132-88E6-7299F48E3074}"/>
              </a:ext>
            </a:extLst>
          </p:cNvPr>
          <p:cNvSpPr txBox="1"/>
          <p:nvPr/>
        </p:nvSpPr>
        <p:spPr>
          <a:xfrm>
            <a:off x="4207063" y="3774196"/>
            <a:ext cx="334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Nallely Guadalupe Sanchez Infante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Encargada del Despacho de la Unidad Técnica de Archivos y Gestión Documental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FF1CCD-956A-4C54-8AF3-C04E1C03E2CC}"/>
              </a:ext>
            </a:extLst>
          </p:cNvPr>
          <p:cNvSpPr txBox="1"/>
          <p:nvPr/>
        </p:nvSpPr>
        <p:spPr>
          <a:xfrm>
            <a:off x="7689582" y="3780678"/>
            <a:ext cx="36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Lic. Erika Georgina Oyervides González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 de la Unidad Técnica de Transparencia y Acceso a la Información Pública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440872" y="5255032"/>
            <a:ext cx="931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400" dirty="0"/>
              <a:t>(Consulta: http://www.iec.org.mx/v1/archivos//acuerdos/2016/50.-%20Acuerdo%20IEC-CG-048-2016.%20Modificaci%C3%B3n%20al%20Acuerdo%20IEC-CG-038-2016%20respecto%20a%20la%20integraci%C3%B3n%20del%20Comit%C3%A9%20de%20Transparencia.pdf)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2C420FF-C1BB-4449-A2D9-05CCEF885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9053875" y="2505900"/>
            <a:ext cx="835336" cy="114569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8B4047-3FB6-52C0-F7AA-29A2D623EB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17045" r="8463"/>
          <a:stretch/>
        </p:blipFill>
        <p:spPr>
          <a:xfrm rot="16200000">
            <a:off x="5264988" y="2737282"/>
            <a:ext cx="1145697" cy="83533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43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enero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57200" y="1252308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Nombramientos </a:t>
            </a:r>
            <a:br>
              <a:rPr lang="es-MX" sz="2800" dirty="0">
                <a:solidFill>
                  <a:srgbClr val="B38BBF"/>
                </a:solidFill>
              </a:rPr>
            </a:br>
            <a:r>
              <a:rPr lang="es-MX" sz="2800">
                <a:solidFill>
                  <a:srgbClr val="B38BBF"/>
                </a:solidFill>
              </a:rPr>
              <a:t>Integrantes del </a:t>
            </a:r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172110" y="6241664"/>
            <a:ext cx="93102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000" dirty="0"/>
              <a:t>(Consulta: </a:t>
            </a:r>
            <a:r>
              <a:rPr lang="es-MX" sz="1000" dirty="0">
                <a:hlinkClick r:id="rId3"/>
              </a:rPr>
              <a:t>http://www.iec.org.mx/v1/archivos//acuerdos/2016/50.-%20Acuerdo%20IEC-CG-048-2016.%20Modificaci%C3%B3n%20al%20Acuerdo%20IEC-CG-038-2016%20respecto%20a%20la%20integraci%C3%B3n%20del%20Comit%C3%A9%20de%20Transparencia.pdf</a:t>
            </a:r>
            <a:r>
              <a:rPr lang="es-MX" sz="1000" dirty="0"/>
              <a:t>)</a:t>
            </a:r>
          </a:p>
          <a:p>
            <a:pPr algn="ctr"/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D9121B-6A34-9147-7AF2-68ECBF1F8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18792" r="33370" b="6646"/>
          <a:stretch/>
        </p:blipFill>
        <p:spPr>
          <a:xfrm>
            <a:off x="7734929" y="2293494"/>
            <a:ext cx="3054538" cy="37517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871A9-D3B6-281A-B504-F42317F070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08" t="18792" r="34131" b="11833"/>
          <a:stretch/>
        </p:blipFill>
        <p:spPr>
          <a:xfrm>
            <a:off x="534458" y="2232801"/>
            <a:ext cx="3054539" cy="38731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8653CD-D9A2-1E33-6367-D703DBFC98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61" t="18792" r="35341" b="15539"/>
          <a:stretch/>
        </p:blipFill>
        <p:spPr>
          <a:xfrm>
            <a:off x="4156447" y="2261216"/>
            <a:ext cx="3006265" cy="3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572</Words>
  <Application>Microsoft Office PowerPoint</Application>
  <PresentationFormat>Panorámica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iec</dc:creator>
  <cp:lastModifiedBy>Erika Oyervides</cp:lastModifiedBy>
  <cp:revision>105</cp:revision>
  <dcterms:created xsi:type="dcterms:W3CDTF">2017-07-27T15:41:24Z</dcterms:created>
  <dcterms:modified xsi:type="dcterms:W3CDTF">2024-02-06T22:41:59Z</dcterms:modified>
</cp:coreProperties>
</file>