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0"/>
  </p:notesMasterIdLst>
  <p:handoutMasterIdLst>
    <p:handoutMasterId r:id="rId31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37" autoAdjust="0"/>
    <p:restoredTop sz="94280" autoAdjust="0"/>
  </p:normalViewPr>
  <p:slideViewPr>
    <p:cSldViewPr snapToGrid="0">
      <p:cViewPr varScale="1">
        <p:scale>
          <a:sx n="58" d="100"/>
          <a:sy n="58" d="100"/>
        </p:scale>
        <p:origin x="636" y="72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06/05/2024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06/05/2024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06/05/2024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06/05/2024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06/05/2024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06/05/2024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06/05/2024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2DAC1E8-4632-723C-C9EB-C03450499D8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E8C6747-B525-EA30-ADAE-49CD8E12EBB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07ED61A-6B53-1479-7E70-268776F34D2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D5E2147-F10B-F4F2-B3EF-DCC7F42E97B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95665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Irais Romero Ventura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D7EE30-BEA0-92CE-0E71-5847DD21C2F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EE72754-D200-6F64-B5B9-7DEBECE7D1C6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Adrián Zamora Salas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F20C57-2E7A-4BBA-3679-FD5AFED9274D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A29D84-5D66-091F-69EE-C6FD67F14B6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CE8B055-8F5E-2892-2039-BDCF5BB9BE48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Tania Berenice Garza Soto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FE1993-9FC5-DA62-7B98-004FE423558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Cyntia Magdalena Moncada Siller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234D6F5-35A9-791B-5D56-D6C0F55E4C75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5D98B3B-E740-4649-D027-DF6A25D7D47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Augusto Martínez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CEAF77C-7ED8-8248-C45B-C1155223D83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A2ECA15-F8CB-D278-CFA8-C10D3EBDD1D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7E659EB-5D2F-BFA9-45F9-2A3F0154E8A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F14D84E-6CDB-4EAC-7260-1B41365F1A2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4B734FD-7CF5-3AAF-31C6-63E61489678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FF73860-7A59-7DFC-2F44-FD5841B7F983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A54EE3E-2B67-8F42-626A-4F358E93374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FEC2C03-0E78-1E9D-7369-A04662EE381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9317296-46CA-F18A-58CF-62658EADBF5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Cesar Villa González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9681951-7FA1-D6E3-5201-5DF31F99FB45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F6777F-AF49-B6BF-8792-97131C98850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21925AB-CE59-C65E-C58F-CB7A93B375E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Oscar Daniel Rodríguez Fuentes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9D328FF-9DA9-964F-36D2-38F3FFD49C0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Germán Paredes Lozano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Gricelda Liliana Cardona Chávez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5919023" y="2794216"/>
            <a:ext cx="1471637" cy="8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Manuel Gámez Santillán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Rafael Barahona Pérez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Mauricio Tamez Trejo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Elías Fernando Villalobos Alvarado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4981536" y="2795048"/>
            <a:ext cx="2169778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0EF06602-C107-6DD4-39FD-964F3ABE6B08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Kattya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Montserrat Moreno Mendoza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92E76D0-56FC-9047-AF6C-725E5194E50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0844D35-74B4-8889-89E4-3A1190242D1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8D5405-DEC0-E3A7-E7A3-D4346D1E02C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 Ramos Pineda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6C912FC-6AAC-19CE-51A9-12FD40E68FE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F61939E-4543-ED08-B024-625CD45EBB1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abril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26013</TotalTime>
  <Words>2917</Words>
  <Application>Microsoft Office PowerPoint</Application>
  <PresentationFormat>Personalizado</PresentationFormat>
  <Paragraphs>596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Erika Oyervides</cp:lastModifiedBy>
  <cp:revision>768</cp:revision>
  <cp:lastPrinted>2024-01-29T16:20:40Z</cp:lastPrinted>
  <dcterms:created xsi:type="dcterms:W3CDTF">2016-05-19T21:44:27Z</dcterms:created>
  <dcterms:modified xsi:type="dcterms:W3CDTF">2024-05-06T16:41:04Z</dcterms:modified>
</cp:coreProperties>
</file>