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417722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3512129"/>
            <a:ext cx="30406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Listado de instituciones de beneficencia que reciban recursos públicos.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103418"/>
            <a:ext cx="3179301" cy="308636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660942" y="242034"/>
            <a:ext cx="36515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7030A0"/>
                </a:solidFill>
              </a:rPr>
              <a:t>30/abril/2024 </a:t>
            </a:r>
          </a:p>
          <a:p>
            <a:endParaRPr lang="es-MX" sz="1100" b="1" dirty="0">
              <a:solidFill>
                <a:srgbClr val="6F0579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660942" y="486102"/>
            <a:ext cx="2687561" cy="9387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78</cp:revision>
  <dcterms:created xsi:type="dcterms:W3CDTF">2018-06-12T17:38:37Z</dcterms:created>
  <dcterms:modified xsi:type="dcterms:W3CDTF">2024-05-06T19:17:42Z</dcterms:modified>
</cp:coreProperties>
</file>