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8BBF"/>
    <a:srgbClr val="54345E"/>
    <a:srgbClr val="660033"/>
    <a:srgbClr val="6F0579"/>
    <a:srgbClr val="C67CCE"/>
    <a:srgbClr val="8C3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821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461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0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501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986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06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15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4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927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47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41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4142509" y="272106"/>
            <a:ext cx="3213545" cy="1152060"/>
            <a:chOff x="7820286" y="994753"/>
            <a:chExt cx="3965486" cy="751726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171198" cy="3012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33968" y="1204249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2160381" y="1866827"/>
            <a:ext cx="38976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600" dirty="0">
                <a:solidFill>
                  <a:srgbClr val="54345E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135921" y="2693855"/>
            <a:ext cx="7408943" cy="146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Se informa a la ciudadanía que a la fecha no se cuenta con información desclasificada.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A7C8BE8-F2A0-43AB-9D2F-2B85912B99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575" y="411557"/>
            <a:ext cx="2840860" cy="978784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0C2DFE77-20AF-4879-83AF-2FBAF26C7C47}"/>
              </a:ext>
            </a:extLst>
          </p:cNvPr>
          <p:cNvSpPr/>
          <p:nvPr/>
        </p:nvSpPr>
        <p:spPr>
          <a:xfrm>
            <a:off x="8562110" y="3214255"/>
            <a:ext cx="2840860" cy="224676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Artículo 21</a:t>
            </a:r>
          </a:p>
          <a:p>
            <a:pPr algn="ctr"/>
            <a:r>
              <a:rPr lang="es-MX" sz="2400" dirty="0"/>
              <a:t>Fracción XLII</a:t>
            </a:r>
          </a:p>
          <a:p>
            <a:pPr algn="ctr"/>
            <a:r>
              <a:rPr lang="es-MX" sz="2400" dirty="0"/>
              <a:t>Información desclasificada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59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85</cp:revision>
  <dcterms:created xsi:type="dcterms:W3CDTF">2017-07-27T15:41:24Z</dcterms:created>
  <dcterms:modified xsi:type="dcterms:W3CDTF">2024-05-06T23:46:55Z</dcterms:modified>
</cp:coreProperties>
</file>