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06/05/2024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306775"/>
            <a:ext cx="304062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F406537C-12D5-0B37-6056-67047C8C2A76}"/>
              </a:ext>
            </a:extLst>
          </p:cNvPr>
          <p:cNvGrpSpPr/>
          <p:nvPr/>
        </p:nvGrpSpPr>
        <p:grpSpPr>
          <a:xfrm>
            <a:off x="5209041" y="-14291"/>
            <a:ext cx="4297980" cy="1073753"/>
            <a:chOff x="7820286" y="994753"/>
            <a:chExt cx="4297980" cy="1073753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715E51FA-1A37-4C33-4D3B-BE562F81C3AE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30/Abril/2024</a:t>
              </a: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EFA41C09-6BDD-DBA3-6716-97F659145A0A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C88DD0A8-5953-492A-8682-6357F74115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31133"/>
              </p:ext>
            </p:extLst>
          </p:nvPr>
        </p:nvGraphicFramePr>
        <p:xfrm>
          <a:off x="251012" y="2736111"/>
          <a:ext cx="760207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329">
                  <a:extLst>
                    <a:ext uri="{9D8B030D-6E8A-4147-A177-3AD203B41FA5}">
                      <a16:colId xmlns:a16="http://schemas.microsoft.com/office/drawing/2014/main" val="237203663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071816548"/>
                    </a:ext>
                  </a:extLst>
                </a:gridCol>
                <a:gridCol w="3316941">
                  <a:extLst>
                    <a:ext uri="{9D8B030D-6E8A-4147-A177-3AD203B41FA5}">
                      <a16:colId xmlns:a16="http://schemas.microsoft.com/office/drawing/2014/main" val="2951938909"/>
                    </a:ext>
                  </a:extLst>
                </a:gridCol>
              </a:tblGrid>
              <a:tr h="289485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999530"/>
                  </a:ext>
                </a:extLst>
              </a:tr>
              <a:tr h="623941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PABLO ANTONIO MOLINA MEJÍA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4,333.33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 ECONÓMICO DE PRÁCTICAS PROFESIONALES DEL MES DE ABRIL 2024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497707"/>
                  </a:ext>
                </a:extLst>
              </a:tr>
              <a:tr h="623941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JONATAN ISRAEL CASTOLO LOPEZ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4,333.33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 ECONÓMICO DE PRÁCTICAS PROFESIONALES DEL MES DE ABRIL 2024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320222"/>
                  </a:ext>
                </a:extLst>
              </a:tr>
              <a:tr h="441958"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BLANCA DENISSE ANDRADE PEÑA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5,000.00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 ECONÓMICO POR SERVICIO SOCIAL DEL MES DE ABRIL 2024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074999"/>
                  </a:ext>
                </a:extLst>
              </a:tr>
            </a:tbl>
          </a:graphicData>
        </a:graphic>
      </p:graphicFrame>
      <p:sp>
        <p:nvSpPr>
          <p:cNvPr id="9" name="Título 1">
            <a:extLst>
              <a:ext uri="{FF2B5EF4-FFF2-40B4-BE49-F238E27FC236}">
                <a16:creationId xmlns:a16="http://schemas.microsoft.com/office/drawing/2014/main" id="{DCD6E3A5-97F1-4129-91D1-0E43AEB45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81" y="1545826"/>
            <a:ext cx="6886474" cy="837821"/>
          </a:xfrm>
        </p:spPr>
        <p:txBody>
          <a:bodyPr>
            <a:noAutofit/>
          </a:bodyPr>
          <a:lstStyle/>
          <a:p>
            <a:r>
              <a:rPr lang="es-ES" sz="28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Apoyo económico por </a:t>
            </a:r>
            <a:r>
              <a:rPr lang="es-MX" sz="28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prestación de Servicio Social y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103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Apoyo económico por prestación de Servicio Social y Prácticas profesionales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78</cp:revision>
  <dcterms:created xsi:type="dcterms:W3CDTF">2018-06-12T17:38:37Z</dcterms:created>
  <dcterms:modified xsi:type="dcterms:W3CDTF">2024-05-06T19:11:25Z</dcterms:modified>
</cp:coreProperties>
</file>