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02278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30/abril/2024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539199"/>
            <a:ext cx="2687561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>
                <a:solidFill>
                  <a:schemeClr val="bg2">
                    <a:lumMod val="50000"/>
                  </a:schemeClr>
                </a:solidFill>
              </a:rPr>
              <a:t>Directora Ejecutiva </a:t>
            </a:r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76</cp:revision>
  <dcterms:created xsi:type="dcterms:W3CDTF">2018-06-12T17:38:37Z</dcterms:created>
  <dcterms:modified xsi:type="dcterms:W3CDTF">2024-04-29T18:05:58Z</dcterms:modified>
</cp:coreProperties>
</file>