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953" y="507309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34400" y="4226845"/>
            <a:ext cx="32789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Concesiones, permisos y autorizaciones.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30/abril/2024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671418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81</cp:revision>
  <dcterms:created xsi:type="dcterms:W3CDTF">2018-06-12T17:38:37Z</dcterms:created>
  <dcterms:modified xsi:type="dcterms:W3CDTF">2024-04-29T18:09:00Z</dcterms:modified>
</cp:coreProperties>
</file>