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71" y="1873154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 de transporte público.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30/abril/2024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741742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82</cp:revision>
  <dcterms:created xsi:type="dcterms:W3CDTF">2018-06-12T17:38:37Z</dcterms:created>
  <dcterms:modified xsi:type="dcterms:W3CDTF">2024-04-29T18:09:21Z</dcterms:modified>
</cp:coreProperties>
</file>