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30/12/2022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77739" y="143491"/>
            <a:ext cx="4297980" cy="855827"/>
            <a:chOff x="7820286" y="994753"/>
            <a:chExt cx="4297980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3826497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  <a:r>
                <a:rPr lang="es-MX" sz="1200" b="1" dirty="0">
                  <a:solidFill>
                    <a:srgbClr val="7030A0"/>
                  </a:solidFill>
                </a:rPr>
                <a:t>31/Diciembre/2022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428429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 Miriam Yolanda Cardona De La Cruz.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 </a:t>
              </a:r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artículo 31, 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129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IEC-2021</cp:lastModifiedBy>
  <cp:revision>122</cp:revision>
  <cp:lastPrinted>2016-02-08T17:12:47Z</cp:lastPrinted>
  <dcterms:created xsi:type="dcterms:W3CDTF">2016-01-18T17:46:42Z</dcterms:created>
  <dcterms:modified xsi:type="dcterms:W3CDTF">2022-12-30T19:24:54Z</dcterms:modified>
</cp:coreProperties>
</file>