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images/legislacion/6ta_Reforma_Reglamento_Interior_del_IEC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iec.org.mx/v1/archivos/legislacion/Ley%20Federal%20del%20Trabajo.doc" TargetMode="External"/><Relationship Id="rId4" Type="http://schemas.openxmlformats.org/officeDocument/2006/relationships/hyperlink" Target="http://www.iec.org.mx/v1/archivos/legislacion/Reglamento%20de%20Relaciones%20Laborales%20IE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13" y="2438400"/>
            <a:ext cx="7556356" cy="3722044"/>
          </a:xfrm>
        </p:spPr>
        <p:txBody>
          <a:bodyPr anchor="ctr">
            <a:normAutofit lnSpcReduction="10000"/>
          </a:bodyPr>
          <a:lstStyle/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personal del Instituto Electoral de Coahuila tiene como legislación aplicable la Ley Federal del Trabajo, así como el Reglamento Interior del Instituto Electoral de Coahuila y el Reglamento de Relaciones Laborales del Instituto Electoral de Coahuila.</a:t>
            </a: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Así mismo la Dirección Ejecutiva de Administración en documento expedido establece que no se realiza entrega alguna de recursos económicos o en especie a sindicatos.</a:t>
            </a: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http://www.iec.org.mx/v1/images/legislacion/6ta_Reforma_Reglamento_Interior_del_IEC.pdf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u="sng" dirty="0">
                <a:solidFill>
                  <a:srgbClr val="0070C0"/>
                </a:solidFill>
              </a:rPr>
              <a:t>http://www.iec.org.mx/v1/archivos/legislacion/Reglamento%20de%20Relaciones%</a:t>
            </a:r>
            <a:r>
              <a:rPr lang="es-MX" sz="1600" u="sng" dirty="0">
                <a:solidFill>
                  <a:srgbClr val="0070C0"/>
                </a:solidFill>
                <a:hlinkClick r:id="rId4"/>
              </a:rPr>
              <a:t>20Laborales</a:t>
            </a:r>
            <a:r>
              <a:rPr lang="es-MX" sz="1600" u="sng" dirty="0">
                <a:solidFill>
                  <a:srgbClr val="0070C0"/>
                </a:solidFill>
              </a:rPr>
              <a:t>%20IEC.pdf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http://www.iec.org.mx/v1/archivos/legislacion/Ley%20Federal%20del%20Trabajo.doc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Condiciones generales de trabajo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310618" y="136851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530436" y="428983"/>
            <a:ext cx="2754083" cy="995683"/>
            <a:chOff x="7820286" y="994753"/>
            <a:chExt cx="3951804" cy="104074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636877" cy="4825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359915"/>
              <a:ext cx="3951804" cy="6755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Madaí</cp:lastModifiedBy>
  <cp:revision>61</cp:revision>
  <dcterms:created xsi:type="dcterms:W3CDTF">2018-06-11T17:30:58Z</dcterms:created>
  <dcterms:modified xsi:type="dcterms:W3CDTF">2022-12-06T23:01:45Z</dcterms:modified>
</cp:coreProperties>
</file>