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procesos/proceso-electoral-2020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17-2018" TargetMode="External"/><Relationship Id="rId12" Type="http://schemas.openxmlformats.org/officeDocument/2006/relationships/hyperlink" Target="http://iec.org.mx/prep2020/#/inic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6-2017" TargetMode="External"/><Relationship Id="rId11" Type="http://schemas.openxmlformats.org/officeDocument/2006/relationships/hyperlink" Target="http://iec.org.mx/prep2018/#/portada" TargetMode="External"/><Relationship Id="rId5" Type="http://schemas.openxmlformats.org/officeDocument/2006/relationships/hyperlink" Target="http://www.iec.org.mx/v1/index.php/sesiones-de-consejo-general" TargetMode="External"/><Relationship Id="rId10" Type="http://schemas.openxmlformats.org/officeDocument/2006/relationships/hyperlink" Target="http://iec.org.mx/prep2017/" TargetMode="External"/><Relationship Id="rId4" Type="http://schemas.openxmlformats.org/officeDocument/2006/relationships/hyperlink" Target="http://www.iec.org.mx/v1/" TargetMode="External"/><Relationship Id="rId9" Type="http://schemas.openxmlformats.org/officeDocument/2006/relationships/hyperlink" Target="http://www.iec.org.mx/v1/index.php/estadistic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c.org.mx/v1/index.php/acuerdos-delegatorios-de-la-funcion-de-la-oficialia-elector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8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6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31 de diciembre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21788"/>
              </p:ext>
            </p:extLst>
          </p:nvPr>
        </p:nvGraphicFramePr>
        <p:xfrm>
          <a:off x="215939" y="667924"/>
          <a:ext cx="7518361" cy="598143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http://www.iec.org.mx/v1/index.php/sesiones-de-consejo-general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6"/>
                        </a:rPr>
                        <a:t>http://www.iec.org.mx/v1/index.php/procesos/proceso-electoral-2016-2017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7"/>
                        </a:rPr>
                        <a:t>http://www.iec.org.mx/v1/index.php/procesos/proceso-electoral-2017-2018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8"/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9"/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0"/>
                        </a:rPr>
                        <a:t>http://iec.org.mx/prep2017/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1"/>
                        </a:rPr>
                        <a:t>http://iec.org.mx/prep2018/#/portada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12"/>
                        </a:rPr>
                        <a:t>http://iec.org.mx/prep2020/#/inicio</a:t>
                      </a:r>
                      <a:endParaRPr lang="es-MX" sz="1600" b="0" u="sng" strike="noStrike" dirty="0">
                        <a:solidFill>
                          <a:srgbClr val="0563C1"/>
                        </a:solidFill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  <a:tr h="5210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https://prep2021.iec-sis.org.mx/#/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293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8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6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31 de diciembre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98028"/>
              </p:ext>
            </p:extLst>
          </p:nvPr>
        </p:nvGraphicFramePr>
        <p:xfrm>
          <a:off x="215939" y="667924"/>
          <a:ext cx="7648713" cy="108920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http://www.iec.org.mx/v1/index.php/acuerdos-delegatorios-de-la-funcion-de-la-oficialia-electoral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365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76</cp:revision>
  <dcterms:created xsi:type="dcterms:W3CDTF">2018-06-12T17:38:37Z</dcterms:created>
  <dcterms:modified xsi:type="dcterms:W3CDTF">2022-12-27T18:29:51Z</dcterms:modified>
</cp:coreProperties>
</file>