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63" r:id="rId5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A94"/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1035266" y="3697155"/>
            <a:ext cx="5383118" cy="2077579"/>
            <a:chOff x="1457297" y="4119195"/>
            <a:chExt cx="4741069" cy="1498403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718044" y="4245100"/>
              <a:ext cx="4377956" cy="421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</a:rPr>
                <a:t>INFORMES PRESENTADOS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97208" y="4505414"/>
              <a:ext cx="4377956" cy="665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5400" dirty="0">
                  <a:solidFill>
                    <a:prstClr val="white"/>
                  </a:solidFill>
                </a:rPr>
                <a:t>AGRUPACIONES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8682" y="5598783"/>
              <a:ext cx="206968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92153" y="4943937"/>
              <a:ext cx="3078449" cy="599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4800" dirty="0">
                  <a:solidFill>
                    <a:prstClr val="white"/>
                  </a:solidFill>
                </a:rPr>
                <a:t>POLÍTICAS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2159199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6" y="393093"/>
            <a:ext cx="3621726" cy="1063346"/>
            <a:chOff x="7820286" y="994753"/>
            <a:chExt cx="4471162" cy="1063346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4711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abril de 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3" y="1411768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210712" y="263333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6980" y="1918104"/>
            <a:ext cx="749530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Instituto Nacional Electoral 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los informes sobre sus ingresos y egresos serán presentados ante la mencionada autoridad electoral.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Partidos Políticos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0" y="393093"/>
            <a:ext cx="3687992" cy="1029054"/>
            <a:chOff x="7820282" y="994753"/>
            <a:chExt cx="4552972" cy="1029054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5529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abril de 2024</a:t>
              </a:r>
            </a:p>
            <a:p>
              <a:pPr marL="228600" indent="-228600">
                <a:buAutoNum type="arabicPlain" startAt="31"/>
              </a:pPr>
              <a:endParaRPr lang="es-MX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2" y="1377476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2030319" y="1538535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Agrupaciones Políticas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2C0DC6-DAB8-4D2E-8FDD-F643E21546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979" y="2460071"/>
            <a:ext cx="894938" cy="9541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F122B5C-7D59-4193-D572-1B13043632A4}"/>
              </a:ext>
            </a:extLst>
          </p:cNvPr>
          <p:cNvSpPr txBox="1"/>
          <p:nvPr/>
        </p:nvSpPr>
        <p:spPr>
          <a:xfrm>
            <a:off x="2173520" y="3443822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ORGANIZACIÓN POLITICA INDEPENDIENTE</a:t>
            </a:r>
          </a:p>
        </p:txBody>
      </p:sp>
      <p:pic>
        <p:nvPicPr>
          <p:cNvPr id="5" name="Imagen 4" descr="LOGO SI COAHUILA 2018">
            <a:extLst>
              <a:ext uri="{FF2B5EF4-FFF2-40B4-BE49-F238E27FC236}">
                <a16:creationId xmlns:a16="http://schemas.microsoft.com/office/drawing/2014/main" id="{B13035D9-F5EF-7031-A6A8-99A5A5CE21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023" y="4435821"/>
            <a:ext cx="805894" cy="75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4D8FC3D-8221-18B4-168C-56D7CAD106F8}"/>
              </a:ext>
            </a:extLst>
          </p:cNvPr>
          <p:cNvSpPr txBox="1"/>
          <p:nvPr/>
        </p:nvSpPr>
        <p:spPr>
          <a:xfrm>
            <a:off x="2030319" y="5281965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SOCIALDEMÓCRATA INCLUYENTE “SI COAHUILA”</a:t>
            </a:r>
          </a:p>
        </p:txBody>
      </p:sp>
    </p:spTree>
    <p:extLst>
      <p:ext uri="{BB962C8B-B14F-4D97-AF65-F5344CB8AC3E}">
        <p14:creationId xmlns:p14="http://schemas.microsoft.com/office/powerpoint/2010/main" val="241370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0" y="393093"/>
            <a:ext cx="3687992" cy="1029054"/>
            <a:chOff x="7820282" y="994753"/>
            <a:chExt cx="4552972" cy="1029054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5529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abril de 2024</a:t>
              </a:r>
            </a:p>
            <a:p>
              <a:pPr marL="228600" indent="-228600">
                <a:buAutoNum type="arabicPlain" startAt="31"/>
              </a:pPr>
              <a:endParaRPr lang="es-MX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2" y="1377476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64684" y="2220368"/>
            <a:ext cx="6542299" cy="413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recibió el Informe mensual correspondiente al mes de marzo del 2024 de las Organizaciones de ciudadanos, registrando los documentos que presentaron para determinar errores y omisiones encontrados en los mismos.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llevo a cabo la Capacitación a Organizaciones de ciudadanos que pretenden constituirse como Partido Político Local, haciendo referencia a los documentos que contiene el Informe Mensual, así como la instalación del sistema ASPEL que se utilizara para el control de ingresos y egresos en cada una de las referidas organizaciones.</a:t>
            </a:r>
            <a:endParaRPr lang="es-MX" b="0" kern="1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None/>
              <a:tabLst/>
              <a:defRPr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presento ante la Comisión Temporal de Fiscalización mediante reunión de trabajo,  proyecto de los oficios de errores y omisiones del informe mensual de marzo de 2024 presentado por las Organizaciones, para su revisión y aprobación.</a:t>
            </a:r>
            <a:endParaRPr lang="es-MX" b="0" kern="1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362956" y="1389371"/>
            <a:ext cx="710316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8D5A94"/>
                </a:solidFill>
                <a:effectLst/>
                <a:ea typeface="Calibri" panose="020F0502020204030204" pitchFamily="34" charset="0"/>
              </a:rPr>
              <a:t>Organizaciones  Ciudadanas Interesadas en Constituirse como Partido Político Local </a:t>
            </a:r>
            <a:endParaRPr lang="es-MX" sz="2400" b="1" dirty="0">
              <a:solidFill>
                <a:srgbClr val="8D5A94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385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IEC_FISCALIZACION</cp:lastModifiedBy>
  <cp:revision>135</cp:revision>
  <cp:lastPrinted>2024-04-23T23:29:51Z</cp:lastPrinted>
  <dcterms:created xsi:type="dcterms:W3CDTF">2016-01-18T17:46:42Z</dcterms:created>
  <dcterms:modified xsi:type="dcterms:W3CDTF">2024-04-23T23:30:58Z</dcterms:modified>
</cp:coreProperties>
</file>