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3903369" y="328699"/>
            <a:ext cx="3792961" cy="855827"/>
            <a:chOff x="7820286" y="994753"/>
            <a:chExt cx="4682550" cy="855827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68255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  <a:r>
                <a:rPr lang="es-MX" sz="1200" b="1" dirty="0">
                  <a:solidFill>
                    <a:srgbClr val="7030A0"/>
                  </a:solidFill>
                </a:rPr>
                <a:t>30 de abril de 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8" y="1204249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216254" y="602588"/>
            <a:ext cx="3914539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8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Auditorías concluidas a los partidos políticos.</a:t>
            </a:r>
            <a:endParaRPr lang="es-MX" sz="20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4221" y="2149880"/>
            <a:ext cx="7495309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los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</a:t>
            </a:r>
            <a:r>
              <a:rPr lang="es-MX" altLang="es-MX" sz="2000" b="1" dirty="0">
                <a:solidFill>
                  <a:schemeClr val="bg2">
                    <a:lumMod val="25000"/>
                  </a:schemeClr>
                </a:solidFill>
              </a:rPr>
              <a:t>Instituto Nacional Electoral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el mencionado órgano electoral, es el responsable de practicar auditorías a los partidos políticos.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XI.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 informativa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122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IEC_FISCALIZACION</cp:lastModifiedBy>
  <cp:revision>138</cp:revision>
  <cp:lastPrinted>2016-02-08T17:12:47Z</cp:lastPrinted>
  <dcterms:created xsi:type="dcterms:W3CDTF">2016-01-18T17:46:42Z</dcterms:created>
  <dcterms:modified xsi:type="dcterms:W3CDTF">2024-04-30T18:03:01Z</dcterms:modified>
</cp:coreProperties>
</file>