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archivos/candidaturas_2024/Candidaturas%20202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80704" y="2446343"/>
            <a:ext cx="7522417" cy="178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MX" sz="15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El vínculo electrónico a través del cual podrá acceder a la información relativa al registro de las candidaturas a los cargos de los 38 Ayuntamientos del Estado de Coahuila de Zaragoza Proceso Electoral Local 2024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https://www.iec.org.mx/v1/archivos/candidaturas_2024/Candidaturas%202024.pdf</a:t>
            </a: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50088" y="1874973"/>
            <a:ext cx="3854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Fecha de actualización:  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30 de abril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2024</a:t>
            </a:r>
          </a:p>
          <a:p>
            <a:r>
              <a:rPr lang="es-MX" sz="1400" b="1" dirty="0"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generar la información: </a:t>
            </a:r>
          </a:p>
          <a:p>
            <a:r>
              <a:rPr lang="es-MX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Lic. Gerardo Alberto Moreno Rodríguez</a:t>
            </a:r>
            <a:endParaRPr kumimoji="0" lang="es-MX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Director Ejecutivo de Prerrogativas y Partidos Políticos.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EA3CCA-C1BA-41C0-BFCE-F19086B1DD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834" y="253881"/>
            <a:ext cx="2858567" cy="9848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F52D6D-34B2-4854-AF01-8072B7F9D686}"/>
              </a:ext>
            </a:extLst>
          </p:cNvPr>
          <p:cNvSpPr/>
          <p:nvPr/>
        </p:nvSpPr>
        <p:spPr>
          <a:xfrm>
            <a:off x="8423564" y="3429000"/>
            <a:ext cx="3352800" cy="275012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Artículo 31</a:t>
            </a:r>
          </a:p>
          <a:p>
            <a:pPr algn="ctr"/>
            <a:r>
              <a:rPr lang="es-MX" sz="2800" dirty="0"/>
              <a:t>Fracción VIII</a:t>
            </a:r>
          </a:p>
          <a:p>
            <a:pPr algn="ctr"/>
            <a:r>
              <a:rPr lang="es-MX" sz="2800" dirty="0"/>
              <a:t>El registro de candidatos a cargos de elección popular</a:t>
            </a:r>
          </a:p>
        </p:txBody>
      </p:sp>
    </p:spTree>
    <p:extLst>
      <p:ext uri="{BB962C8B-B14F-4D97-AF65-F5344CB8AC3E}">
        <p14:creationId xmlns:p14="http://schemas.microsoft.com/office/powerpoint/2010/main" val="175079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100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143</cp:revision>
  <cp:lastPrinted>2023-02-08T00:45:15Z</cp:lastPrinted>
  <dcterms:created xsi:type="dcterms:W3CDTF">2016-01-18T17:46:42Z</dcterms:created>
  <dcterms:modified xsi:type="dcterms:W3CDTF">2024-05-07T23:46:51Z</dcterms:modified>
</cp:coreProperties>
</file>