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26/04/2024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Proceso catastral de valuación de predios.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5" y="242034"/>
            <a:ext cx="2563840" cy="928650"/>
            <a:chOff x="7820286" y="994753"/>
            <a:chExt cx="4188623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>
                  <a:solidFill>
                    <a:srgbClr val="6F0579"/>
                  </a:solidFill>
                </a:rPr>
                <a:t>30/abril/</a:t>
              </a:r>
              <a:r>
                <a:rPr lang="es-MX" sz="11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100" b="1" dirty="0">
                  <a:solidFill>
                    <a:srgbClr val="002060"/>
                  </a:solidFill>
                </a:rPr>
                <a:t>C.P. Aida Leticia De La Garza Muñoz. </a:t>
              </a:r>
              <a:r>
                <a:rPr lang="es-ES" sz="11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Alejandro Mtz</cp:lastModifiedBy>
  <cp:revision>88</cp:revision>
  <dcterms:created xsi:type="dcterms:W3CDTF">2018-06-12T17:38:37Z</dcterms:created>
  <dcterms:modified xsi:type="dcterms:W3CDTF">2024-04-26T22:27:42Z</dcterms:modified>
</cp:coreProperties>
</file>