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1">
                  <c:v>100</c:v>
                </c:pt>
                <c:pt idx="2">
                  <c:v>98.68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  <c:pt idx="1">
                  <c:v>100</c:v>
                </c:pt>
                <c:pt idx="2">
                  <c:v>100</c:v>
                </c:pt>
                <c:pt idx="3">
                  <c:v>99.33</c:v>
                </c:pt>
                <c:pt idx="4">
                  <c:v>100</c:v>
                </c:pt>
                <c:pt idx="5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Hoja1!$E$2:$E$7</c:f>
              <c:numCache>
                <c:formatCode>General</c:formatCode>
                <c:ptCount val="6"/>
                <c:pt idx="1">
                  <c:v>99.34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312395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0" y="5346365"/>
            <a:ext cx="3220279" cy="1162081"/>
            <a:chOff x="7820286" y="994753"/>
            <a:chExt cx="2735928" cy="919168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94753"/>
              <a:ext cx="218334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abril de 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71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145</cp:revision>
  <cp:lastPrinted>2020-07-15T22:57:50Z</cp:lastPrinted>
  <dcterms:created xsi:type="dcterms:W3CDTF">2018-06-18T15:30:34Z</dcterms:created>
  <dcterms:modified xsi:type="dcterms:W3CDTF">2024-05-07T18:22:38Z</dcterms:modified>
</cp:coreProperties>
</file>