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26C90A5-D533-ABC1-67B6-B583DAF2A344}"/>
              </a:ext>
            </a:extLst>
          </p:cNvPr>
          <p:cNvGrpSpPr/>
          <p:nvPr/>
        </p:nvGrpSpPr>
        <p:grpSpPr>
          <a:xfrm>
            <a:off x="5100639" y="96659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CB083AD-0A8E-A72B-34A5-FBA34308AB7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05B378C-DD54-2AAE-BBBD-F41AEA6AAF86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82</cp:revision>
  <dcterms:created xsi:type="dcterms:W3CDTF">2018-06-12T17:38:37Z</dcterms:created>
  <dcterms:modified xsi:type="dcterms:W3CDTF">2024-04-29T16:13:44Z</dcterms:modified>
</cp:coreProperties>
</file>