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8" r:id="rId48"/>
    <p:sldId id="309" r:id="rId49"/>
    <p:sldId id="311" r:id="rId50"/>
    <p:sldId id="313" r:id="rId51"/>
    <p:sldId id="314" r:id="rId52"/>
    <p:sldId id="315" r:id="rId53"/>
    <p:sldId id="316" r:id="rId54"/>
    <p:sldId id="317" r:id="rId5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68" d="100"/>
          <a:sy n="68"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07/05/2024</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07/05/2024</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a:t>Privada</a:t>
                      </a:r>
                      <a:endParaRPr lang="es-ES" sz="1400" dirty="0"/>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3214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a:t>
            </a:r>
            <a:r>
              <a:rPr lang="es-MX"/>
              <a:t>de </a:t>
            </a:r>
            <a:r>
              <a:rPr lang="es-MX" dirty="0">
                <a:solidFill>
                  <a:srgbClr val="A963A9"/>
                </a:solidFill>
              </a:rPr>
              <a:t>N</a:t>
            </a:r>
            <a:r>
              <a:rPr lang="es-MX">
                <a:solidFill>
                  <a:srgbClr val="A963A9"/>
                </a:solidFill>
              </a:rPr>
              <a:t>oviembre </a:t>
            </a:r>
            <a:r>
              <a:rPr lang="es-MX" dirty="0">
                <a:solidFill>
                  <a:srgbClr val="A963A9"/>
                </a:solidFill>
              </a:rPr>
              <a:t>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7241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67502"/>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85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 de marzo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70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Abril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384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5695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419355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185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abril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10010</Words>
  <Application>Microsoft Office PowerPoint</Application>
  <PresentationFormat>Panorámica</PresentationFormat>
  <Paragraphs>854</Paragraphs>
  <Slides>54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54</vt:i4>
      </vt:variant>
    </vt:vector>
  </HeadingPairs>
  <TitlesOfParts>
    <vt:vector size="59"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103</cp:revision>
  <dcterms:created xsi:type="dcterms:W3CDTF">2018-06-14T15:51:01Z</dcterms:created>
  <dcterms:modified xsi:type="dcterms:W3CDTF">2024-05-07T23:41:05Z</dcterms:modified>
</cp:coreProperties>
</file>