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579"/>
    <a:srgbClr val="8C3794"/>
    <a:srgbClr val="54345E"/>
    <a:srgbClr val="B38BBF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plataformaNacional/Acta%20de%20clasificaci&#243;n%20de%20informaci&#243;n%20reservad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www.iec.org.mx/v1/archivos/transparencia/plataformaNacional/Acta%20de%20reserva%2002-2020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Acuerdo%20IEC-CT-001-202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Acuerdo%20del%20Comit&#233;%20de%20Transparenci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ieccloud.iec-sis.org.mx/index.php/s/u13ptMlFdJXrVv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iec.org.mx/v1/archivos/transparencia/Acta%20CT%2017%2004%2024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73768"/>
              </p:ext>
            </p:extLst>
          </p:nvPr>
        </p:nvGraphicFramePr>
        <p:xfrm>
          <a:off x="178821" y="2081493"/>
          <a:ext cx="118343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643269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82847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130880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Planos del edificio en el que se encuentra el Instituto Electoral de Coahuila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09/06/2020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Administración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http://www.iec.org.mx/v1/archivos/transparencia/plataformaNacional/Acta de clasificación de información reservada.pdf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130880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02/2020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Código fuente y cifrado de la Urna Electrónica desarrollada por el Instituto Electoral de Coahuila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26/10/2020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4"/>
                        </a:rPr>
                        <a:t>http://www.iec.org.mx/v1/archivos/transparencia/plataformaNacional/Acta de reserva 02-2020.pdf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57343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31829"/>
              </p:ext>
            </p:extLst>
          </p:nvPr>
        </p:nvGraphicFramePr>
        <p:xfrm>
          <a:off x="178822" y="2081493"/>
          <a:ext cx="118343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292172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029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643269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106975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Pregunta número 5 de la solicitud 051143000013422, </a:t>
                      </a:r>
                      <a:r>
                        <a:rPr lang="es-MX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RESPECTO DE LA SOLICITUD DE ADOPTAR MEDIDAS CAUTELARES FORMULADO POR LOS PARTIDOS POLITICOS ACCION NACIONAL Y DE LA REVOLUCION DEMOCRATICA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20/10/2022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Hasta en tanto no cause ejecutoria la resolución al procedimiento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hlinkClick r:id="rId3"/>
                      </a:endParaRPr>
                    </a:p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http://www.iec.org.mx/v1/archivos/transparencia/Acuerdo IEC-CT-001-2022.pdf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283594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92468"/>
              </p:ext>
            </p:extLst>
          </p:nvPr>
        </p:nvGraphicFramePr>
        <p:xfrm>
          <a:off x="178822" y="2081493"/>
          <a:ext cx="1183435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051143000019823 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27/09/2023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</a:t>
                      </a:r>
                      <a:br>
                        <a:rPr lang="es-MX" dirty="0"/>
                      </a:br>
                      <a:r>
                        <a:rPr lang="es-MX" dirty="0"/>
                        <a:t>hasta que cause ejecutoria 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http://www.iec.org.mx/v1/archivos/transparencia/Acuerdo del Comité de Transparencia.pdf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106975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02/2023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Reserva parcial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Solicitud 051143000022723 </a:t>
                      </a:r>
                      <a:endParaRPr lang="es-MX" i="0" dirty="0">
                        <a:latin typeface="+mn-lt"/>
                      </a:endParaRPr>
                    </a:p>
                    <a:p>
                      <a:pPr algn="ctr"/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27/10/2023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</a:t>
                      </a:r>
                      <a:br>
                        <a:rPr lang="es-MX" dirty="0"/>
                      </a:br>
                      <a:r>
                        <a:rPr lang="es-MX" dirty="0"/>
                        <a:t>hasta que cause ejecutoria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4"/>
                        </a:rPr>
                        <a:t>https://ieccloud.iec-sis.org.mx/index.php/s/u13ptMlFdJXrVvv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53291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21380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006274"/>
              </p:ext>
            </p:extLst>
          </p:nvPr>
        </p:nvGraphicFramePr>
        <p:xfrm>
          <a:off x="178822" y="2081493"/>
          <a:ext cx="1183435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051143000008224 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17/04/2024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Unidad Técnica de Archivo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2"/>
                        </a:rPr>
                        <a:t>http://www.iec.org.mx/v1/archivos/transparencia/Acta CT 17 04 24.pdf</a:t>
                      </a:r>
                      <a:r>
                        <a:rPr lang="es-MX" dirty="0"/>
                        <a:t> 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18845666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516</Words>
  <Application>Microsoft Office PowerPoint</Application>
  <PresentationFormat>Panorámica</PresentationFormat>
  <Paragraphs>100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94</cp:revision>
  <dcterms:created xsi:type="dcterms:W3CDTF">2017-07-27T15:41:24Z</dcterms:created>
  <dcterms:modified xsi:type="dcterms:W3CDTF">2024-05-07T23:32:53Z</dcterms:modified>
</cp:coreProperties>
</file>