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05/07/2024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11" y="1550921"/>
            <a:ext cx="7654729" cy="5051584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2800" dirty="0">
              <a:solidFill>
                <a:schemeClr val="bg2">
                  <a:lumMod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28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Se informa a la ciudadanía que durante el mes de </a:t>
            </a:r>
            <a:r>
              <a:rPr lang="es-MX" sz="2800" b="1" dirty="0">
                <a:solidFill>
                  <a:srgbClr val="7030A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Junio </a:t>
            </a:r>
            <a:r>
              <a:rPr lang="es-MX" sz="28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</a:t>
            </a:r>
            <a:r>
              <a:rPr lang="es-MX" sz="2800" b="1" dirty="0">
                <a:solidFill>
                  <a:srgbClr val="7030A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2024</a:t>
            </a:r>
            <a:r>
              <a:rPr lang="es-MX" sz="28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, e</a:t>
            </a:r>
            <a:r>
              <a:rPr lang="es-MX" sz="28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sta Contraloría Interna, </a:t>
            </a:r>
            <a:r>
              <a:rPr lang="es-MX" sz="2800" b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NO</a:t>
            </a:r>
            <a:r>
              <a:rPr lang="es-MX" sz="28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MX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participó en un actos protocolarios de Entrega-Recepción</a:t>
            </a:r>
            <a:r>
              <a:rPr lang="es-MX" sz="2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800" b="1" dirty="0">
              <a:solidFill>
                <a:srgbClr val="000000"/>
              </a:solidFill>
              <a:effectLst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R="179705" lvl="0" algn="just">
              <a:lnSpc>
                <a:spcPct val="150000"/>
              </a:lnSpc>
              <a:spcBef>
                <a:spcPts val="0"/>
              </a:spcBef>
            </a:pPr>
            <a:endParaRPr lang="es-MX" sz="17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30/</a:t>
              </a:r>
              <a:r>
                <a:rPr lang="es-MX" sz="1200" b="1" dirty="0">
                  <a:solidFill>
                    <a:srgbClr val="6F0579"/>
                  </a:solidFill>
                </a:rPr>
                <a:t>Junio/2024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69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Erika Oyervides</cp:lastModifiedBy>
  <cp:revision>80</cp:revision>
  <dcterms:created xsi:type="dcterms:W3CDTF">2018-06-11T17:30:58Z</dcterms:created>
  <dcterms:modified xsi:type="dcterms:W3CDTF">2024-07-05T18:03:22Z</dcterms:modified>
</cp:coreProperties>
</file>